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3" r:id="rId3"/>
    <p:sldId id="272" r:id="rId4"/>
    <p:sldId id="262" r:id="rId5"/>
    <p:sldId id="26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F4944A"/>
    <a:srgbClr val="FFC000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36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86197"/>
            <a:ext cx="9144000" cy="1655762"/>
          </a:xfrm>
        </p:spPr>
        <p:txBody>
          <a:bodyPr/>
          <a:lstStyle/>
          <a:p>
            <a:r>
              <a:rPr lang="fr-FR" sz="4400" dirty="0"/>
              <a:t>Semaine 3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 rot="1223544">
            <a:off x="-679121" y="200854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CC8E195-5C83-48B2-913A-83FA3B2833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6" y="390396"/>
            <a:ext cx="857370" cy="733528"/>
          </a:xfrm>
          <a:prstGeom prst="rect">
            <a:avLst/>
          </a:prstGeom>
        </p:spPr>
      </p:pic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5720580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i="1" dirty="0">
                <a:solidFill>
                  <a:srgbClr val="00B050"/>
                </a:solidFill>
              </a:rPr>
              <a:t>E1 J’ai une écriture lisible. E2 Je copie efficacement </a:t>
            </a:r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13A30FBD-C4AF-49D6-A9EA-AD6842888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sz="4400" b="1" dirty="0"/>
              <a:t>Je copie :</a:t>
            </a:r>
            <a:endParaRPr lang="fr-FR" b="1" dirty="0"/>
          </a:p>
        </p:txBody>
      </p:sp>
      <p:sp>
        <p:nvSpPr>
          <p:cNvPr id="14" name="Espace réservé du contenu 2">
            <a:extLst>
              <a:ext uri="{FF2B5EF4-FFF2-40B4-BE49-F238E27FC236}">
                <a16:creationId xmlns:a16="http://schemas.microsoft.com/office/drawing/2014/main" id="{AF108C2D-52D6-4545-9A00-E6D9D8392E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010615"/>
            <a:ext cx="5383320" cy="43513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2800" dirty="0">
                <a:solidFill>
                  <a:srgbClr val="9FC77E"/>
                </a:solidFill>
              </a:rPr>
              <a:t>CE2</a:t>
            </a:r>
            <a:r>
              <a:rPr lang="fr-FR" sz="2800" dirty="0"/>
              <a:t> : Prépare la copie de ce texte en faisant des traits au crayon pour séparer des groupes de mots faciles à copier.</a:t>
            </a:r>
          </a:p>
          <a:p>
            <a:pPr>
              <a:lnSpc>
                <a:spcPct val="100000"/>
              </a:lnSpc>
            </a:pPr>
            <a:endParaRPr lang="fr-FR" dirty="0">
              <a:latin typeface="Cursive standard" pitchFamily="2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fr-FR" sz="4400" dirty="0">
              <a:latin typeface="Cursive standard" pitchFamily="2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115523F5-15D0-4314-8E2F-DC72AC70A6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9576" y="885132"/>
            <a:ext cx="5132280" cy="2543868"/>
          </a:xfrm>
          <a:prstGeom prst="rect">
            <a:avLst/>
          </a:prstGeom>
        </p:spPr>
      </p:pic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236E111D-B205-4DD0-A32B-481E30EB5DF7}"/>
              </a:ext>
            </a:extLst>
          </p:cNvPr>
          <p:cNvCxnSpPr/>
          <p:nvPr/>
        </p:nvCxnSpPr>
        <p:spPr>
          <a:xfrm>
            <a:off x="5095783" y="4270159"/>
            <a:ext cx="0" cy="363984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E2F606C0-9C43-40F5-95EE-56DF31AD85A3}"/>
              </a:ext>
            </a:extLst>
          </p:cNvPr>
          <p:cNvSpPr txBox="1"/>
          <p:nvPr/>
        </p:nvSpPr>
        <p:spPr>
          <a:xfrm>
            <a:off x="1036256" y="3429000"/>
            <a:ext cx="4456591" cy="22237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Copie ensuite les mots :</a:t>
            </a: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région</a:t>
            </a: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saisons</a:t>
            </a: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Inde</a:t>
            </a: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2405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i="1" dirty="0">
                <a:solidFill>
                  <a:srgbClr val="00B050"/>
                </a:solidFill>
              </a:rPr>
              <a:t>E1 J’ai une écriture lisible. E2 Je copie efficacement  </a:t>
            </a: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27A676B-EFBB-4914-91D6-52128B194FF5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Mini-fichier </a:t>
            </a:r>
            <a:r>
              <a:rPr lang="fr-FR" sz="4000" b="1" dirty="0" err="1"/>
              <a:t>Copix</a:t>
            </a:r>
            <a:endParaRPr lang="fr-FR" sz="4000" b="1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5E22567-A3A6-49A9-B8AB-D3A64E4B9F87}"/>
              </a:ext>
            </a:extLst>
          </p:cNvPr>
          <p:cNvSpPr txBox="1"/>
          <p:nvPr/>
        </p:nvSpPr>
        <p:spPr>
          <a:xfrm>
            <a:off x="1850740" y="940424"/>
            <a:ext cx="38164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ym typeface="Wingdings" panose="05000000000000000000" pitchFamily="2" charset="2"/>
              </a:rPr>
              <a:t> </a:t>
            </a:r>
            <a:r>
              <a:rPr lang="fr-FR" sz="3600" dirty="0"/>
              <a:t>Fiche 6</a:t>
            </a:r>
            <a:endParaRPr lang="fr-FR" sz="3600" i="1" dirty="0">
              <a:solidFill>
                <a:srgbClr val="00B050"/>
              </a:solidFill>
            </a:endParaRPr>
          </a:p>
          <a:p>
            <a:endParaRPr lang="fr-FR" sz="3600" dirty="0"/>
          </a:p>
          <a:p>
            <a:endParaRPr lang="fr-FR" dirty="0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1BE67201-D8E0-42E0-BCE7-B1F0F1EB1F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6606" y="1449361"/>
            <a:ext cx="3426477" cy="4759857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73FA1ADA-AAFA-4F47-B1E4-98C72FC62FE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6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2961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J’écris des cadavres exquis :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  <a:latin typeface="Calibri"/>
              </a:rPr>
              <a:t>E4 Je produis un écrit répondant à une consigne 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1AEABE1F-6BF3-4C2F-B3CD-CF188FCDA931}"/>
              </a:ext>
            </a:extLst>
          </p:cNvPr>
          <p:cNvSpPr txBox="1"/>
          <p:nvPr/>
        </p:nvSpPr>
        <p:spPr>
          <a:xfrm>
            <a:off x="1083331" y="1267888"/>
            <a:ext cx="96586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Complète ta case en respectant l’engrenage et sans regarder les autres. Lisons ensemble les phrases ainsi construites.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072480F-0D5C-4087-B8A3-E6C0C415517C}"/>
              </a:ext>
            </a:extLst>
          </p:cNvPr>
          <p:cNvSpPr txBox="1"/>
          <p:nvPr/>
        </p:nvSpPr>
        <p:spPr>
          <a:xfrm>
            <a:off x="1083331" y="2140725"/>
            <a:ext cx="5463646" cy="470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b="1" dirty="0">
                <a:solidFill>
                  <a:srgbClr val="9EC9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57BBD9A8-0747-4859-A934-D73C4B329C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3331" y="2654252"/>
            <a:ext cx="2483399" cy="356464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5DD0A63B-DCA8-471A-87AE-C4A7AE46179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6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536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 err="1"/>
              <a:t>Rapido</a:t>
            </a:r>
            <a:r>
              <a:rPr lang="fr-FR" b="1" dirty="0"/>
              <a:t> questions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1941867F-445F-492C-B367-DA10BB5CEBA3}"/>
              </a:ext>
            </a:extLst>
          </p:cNvPr>
          <p:cNvSpPr txBox="1"/>
          <p:nvPr/>
        </p:nvSpPr>
        <p:spPr>
          <a:xfrm>
            <a:off x="205846" y="6236732"/>
            <a:ext cx="6096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E4 Je produis un écrit répondant à une consigne </a:t>
            </a: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6F352A04-CAA0-4282-B53E-28D9253252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40387">
            <a:off x="2723595" y="4539434"/>
            <a:ext cx="1554684" cy="1210517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B8DE9184-FA00-4125-A9C9-08AE0C95DE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636194">
            <a:off x="2917131" y="3000042"/>
            <a:ext cx="1167613" cy="908812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3234244E-AF44-4855-B10F-BE33EE41CD82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3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013B3EAE-A3A2-42CB-828D-10BA3FE4071A}"/>
              </a:ext>
            </a:extLst>
          </p:cNvPr>
          <p:cNvSpPr txBox="1"/>
          <p:nvPr/>
        </p:nvSpPr>
        <p:spPr>
          <a:xfrm>
            <a:off x="541666" y="1467437"/>
            <a:ext cx="3843212" cy="2067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 </a:t>
            </a: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Pioche 3 cartes et écris une question sur chaque carte. Aide-toi de la leçon 3.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endParaRPr lang="fr-FR" sz="2400" b="1" dirty="0">
              <a:solidFill>
                <a:srgbClr val="F4944A"/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D70EB9-1CB4-41F7-A679-B8FE9A1C0C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5846" y="2945670"/>
            <a:ext cx="1951520" cy="2048176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6DD62E8-8797-4632-8ED8-198A1F44CC5A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6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142</Words>
  <Application>Microsoft Office PowerPoint</Application>
  <PresentationFormat>Grand écran</PresentationFormat>
  <Paragraphs>29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Cursive standard</vt:lpstr>
      <vt:lpstr>Thème Office</vt:lpstr>
      <vt:lpstr>Activités d’écriture</vt:lpstr>
      <vt:lpstr>Je copie :</vt:lpstr>
      <vt:lpstr>Présentation PowerPoint</vt:lpstr>
      <vt:lpstr>J’écris des cadavres exquis :</vt:lpstr>
      <vt:lpstr>Rapido 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31</cp:revision>
  <dcterms:created xsi:type="dcterms:W3CDTF">2021-07-17T07:25:24Z</dcterms:created>
  <dcterms:modified xsi:type="dcterms:W3CDTF">2021-12-29T12:18:18Z</dcterms:modified>
</cp:coreProperties>
</file>